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2BD09-6D8A-4BF7-9B9B-55F16104DF38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24B69-6D75-43F6-98DC-CA5C0485D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01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4B69-6D75-43F6-98DC-CA5C0485DB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39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75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07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73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4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90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7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17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86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28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03D9-3A9F-4E5E-B868-2B327D4CE933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C231-6B80-4E7E-BDAE-071C1E1C6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51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123" y="2220833"/>
            <a:ext cx="411619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b="1" u="sng" dirty="0">
              <a:solidFill>
                <a:srgbClr val="FF0000"/>
              </a:solidFill>
            </a:endParaRP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endParaRPr lang="en-GB" sz="1200" b="1" u="sng" dirty="0">
              <a:solidFill>
                <a:srgbClr val="FF0000"/>
              </a:solidFill>
            </a:endParaRPr>
          </a:p>
          <a:p>
            <a:endParaRPr lang="en-GB" sz="1200" b="1" u="sng" dirty="0">
              <a:solidFill>
                <a:srgbClr val="FF0000"/>
              </a:solidFill>
            </a:endParaRPr>
          </a:p>
          <a:p>
            <a:r>
              <a:rPr lang="en-GB" sz="1100" b="1" u="sng" dirty="0">
                <a:solidFill>
                  <a:srgbClr val="FF0000"/>
                </a:solidFill>
              </a:rPr>
              <a:t>REGISTRATION FORM</a:t>
            </a:r>
            <a:endParaRPr lang="fr-FR" sz="1100" dirty="0">
              <a:solidFill>
                <a:srgbClr val="FF0000"/>
              </a:solidFill>
            </a:endParaRPr>
          </a:p>
          <a:p>
            <a:r>
              <a:rPr lang="en-GB" sz="1100" b="1" dirty="0"/>
              <a:t>COMPANY</a:t>
            </a:r>
            <a:r>
              <a:rPr lang="en-GB" sz="1100" dirty="0"/>
              <a:t> NAME (will be used on communication documents):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i="1" u="sng" dirty="0"/>
              <a:t>Contact for the event</a:t>
            </a:r>
            <a:r>
              <a:rPr lang="en-GB" sz="1100" dirty="0"/>
              <a:t>: </a:t>
            </a:r>
            <a:endParaRPr lang="fr-FR" sz="1100" dirty="0"/>
          </a:p>
          <a:p>
            <a:r>
              <a:rPr lang="en-GB" sz="1100" dirty="0"/>
              <a:t>Name and surname:</a:t>
            </a:r>
            <a:endParaRPr lang="fr-FR" sz="1100" dirty="0"/>
          </a:p>
          <a:p>
            <a:r>
              <a:rPr lang="en-GB" sz="1100" dirty="0"/>
              <a:t>Position:</a:t>
            </a:r>
            <a:endParaRPr lang="fr-FR" sz="1100" dirty="0"/>
          </a:p>
          <a:p>
            <a:r>
              <a:rPr lang="en-GB" sz="1100" dirty="0"/>
              <a:t>Phone number:</a:t>
            </a:r>
            <a:endParaRPr lang="fr-FR" sz="1100" dirty="0"/>
          </a:p>
          <a:p>
            <a:r>
              <a:rPr lang="en-GB" sz="1100" dirty="0"/>
              <a:t>E-mail: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dirty="0"/>
              <a:t>Name, surname, position, email of the persons who will attend the event: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dirty="0"/>
              <a:t>1/</a:t>
            </a:r>
            <a:endParaRPr lang="fr-FR" sz="1100" dirty="0"/>
          </a:p>
          <a:p>
            <a:r>
              <a:rPr lang="en-GB" sz="1100" dirty="0"/>
              <a:t>  </a:t>
            </a:r>
            <a:endParaRPr lang="fr-FR" sz="1100" dirty="0"/>
          </a:p>
          <a:p>
            <a:r>
              <a:rPr lang="en-GB" sz="1100" dirty="0"/>
              <a:t>2/</a:t>
            </a:r>
            <a:endParaRPr lang="fr-FR" sz="1100" dirty="0"/>
          </a:p>
          <a:p>
            <a:r>
              <a:rPr lang="en-GB" sz="1100" dirty="0"/>
              <a:t>  </a:t>
            </a:r>
            <a:endParaRPr lang="fr-FR" sz="1100" dirty="0"/>
          </a:p>
          <a:p>
            <a:r>
              <a:rPr lang="en-GB" sz="1100" dirty="0"/>
              <a:t>3/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b="1" dirty="0"/>
              <a:t>Stand Fare: 1250 euros</a:t>
            </a:r>
          </a:p>
          <a:p>
            <a:r>
              <a:rPr lang="en-GB" sz="1100" dirty="0"/>
              <a:t>(an invoice will be sent with payment details)</a:t>
            </a:r>
            <a:endParaRPr lang="fr-FR" sz="1100" dirty="0"/>
          </a:p>
          <a:p>
            <a:r>
              <a:rPr lang="en-GB" sz="1600" dirty="0"/>
              <a:t> </a:t>
            </a: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4572000" y="2889510"/>
            <a:ext cx="4171127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b="1" u="sng" dirty="0">
              <a:solidFill>
                <a:srgbClr val="FF0000"/>
              </a:solidFill>
            </a:endParaRPr>
          </a:p>
          <a:p>
            <a:endParaRPr lang="en-GB" sz="1200" b="1" u="sng" dirty="0">
              <a:solidFill>
                <a:srgbClr val="FF0000"/>
              </a:solidFill>
            </a:endParaRPr>
          </a:p>
          <a:p>
            <a:r>
              <a:rPr lang="en-GB" sz="1100" b="1" u="sng" dirty="0">
                <a:solidFill>
                  <a:srgbClr val="FF0000"/>
                </a:solidFill>
              </a:rPr>
              <a:t>INVOICING INSTRUCTIONS</a:t>
            </a:r>
            <a:endParaRPr lang="fr-FR" sz="1100" u="sng" dirty="0">
              <a:solidFill>
                <a:srgbClr val="FF0000"/>
              </a:solidFill>
            </a:endParaRPr>
          </a:p>
          <a:p>
            <a:r>
              <a:rPr lang="en-GB" sz="1100" i="1" dirty="0"/>
              <a:t>(Information regarding the </a:t>
            </a:r>
            <a:r>
              <a:rPr lang="en-GB" sz="1100" b="1" i="1" dirty="0"/>
              <a:t>COMPANY to be charged</a:t>
            </a:r>
            <a:r>
              <a:rPr lang="en-GB" sz="1100" i="1" dirty="0"/>
              <a:t>)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dirty="0"/>
              <a:t>Exact NAME of COMPANY:</a:t>
            </a:r>
            <a:endParaRPr lang="fr-FR" sz="1100" dirty="0"/>
          </a:p>
          <a:p>
            <a:r>
              <a:rPr lang="en-US" sz="1100" dirty="0"/>
              <a:t> </a:t>
            </a:r>
            <a:endParaRPr lang="fr-FR" sz="1100" dirty="0"/>
          </a:p>
          <a:p>
            <a:r>
              <a:rPr lang="en-US" sz="1100" dirty="0"/>
              <a:t> </a:t>
            </a:r>
            <a:endParaRPr lang="fr-FR" sz="1100" dirty="0"/>
          </a:p>
          <a:p>
            <a:r>
              <a:rPr lang="en-US" sz="1100" dirty="0"/>
              <a:t>Exact address:</a:t>
            </a:r>
            <a:endParaRPr lang="fr-FR" sz="1100" dirty="0"/>
          </a:p>
          <a:p>
            <a:r>
              <a:rPr lang="en-US" sz="1100" dirty="0"/>
              <a:t> </a:t>
            </a:r>
            <a:endParaRPr lang="fr-FR" sz="1100" dirty="0"/>
          </a:p>
          <a:p>
            <a:r>
              <a:rPr lang="en-US" sz="1100" dirty="0"/>
              <a:t> </a:t>
            </a:r>
            <a:endParaRPr lang="fr-FR" sz="1100" dirty="0"/>
          </a:p>
          <a:p>
            <a:r>
              <a:rPr lang="en-GB" sz="1100" dirty="0"/>
              <a:t>Contact for payment :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b="1" dirty="0"/>
              <a:t>Order N° or any other needed and useful reference to be mentioned on the invoice:</a:t>
            </a:r>
            <a:endParaRPr lang="fr-FR" sz="1100" dirty="0"/>
          </a:p>
          <a:p>
            <a:r>
              <a:rPr lang="en-GB" sz="1100" dirty="0"/>
              <a:t> </a:t>
            </a:r>
            <a:endParaRPr lang="fr-FR" sz="1100" dirty="0"/>
          </a:p>
          <a:p>
            <a:r>
              <a:rPr lang="en-GB" sz="1100" dirty="0"/>
              <a:t>  </a:t>
            </a:r>
            <a:endParaRPr lang="fr-FR" sz="1100" dirty="0"/>
          </a:p>
          <a:p>
            <a:endParaRPr lang="en-GB" sz="1100" dirty="0"/>
          </a:p>
          <a:p>
            <a:r>
              <a:rPr lang="en-GB" sz="1100" dirty="0"/>
              <a:t>PAYMENT </a:t>
            </a:r>
            <a:r>
              <a:rPr lang="en-GB" sz="1100" b="1" dirty="0"/>
              <a:t>:</a:t>
            </a:r>
            <a:r>
              <a:rPr lang="en-GB" sz="1100" dirty="0"/>
              <a:t> at receipt of invoice and at latest 3 weeks before the event</a:t>
            </a:r>
            <a:endParaRPr lang="fr-FR" sz="1100" dirty="0"/>
          </a:p>
          <a:p>
            <a:r>
              <a:rPr lang="en-GB" sz="1200" b="1" dirty="0"/>
              <a:t> </a:t>
            </a:r>
            <a:endParaRPr lang="fr-FR" sz="1200" dirty="0"/>
          </a:p>
        </p:txBody>
      </p:sp>
      <p:sp>
        <p:nvSpPr>
          <p:cNvPr id="6" name="Rectangle 5"/>
          <p:cNvSpPr/>
          <p:nvPr/>
        </p:nvSpPr>
        <p:spPr>
          <a:xfrm>
            <a:off x="226123" y="3089564"/>
            <a:ext cx="4057845" cy="3670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529310" y="3089564"/>
            <a:ext cx="4291161" cy="3682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192219" y="2397067"/>
            <a:ext cx="66741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200" dirty="0"/>
          </a:p>
          <a:p>
            <a:pPr algn="ctr"/>
            <a:r>
              <a:rPr lang="en-GB" sz="1400" dirty="0"/>
              <a:t>(to be returned to lara.wolfman@centralesupelec.fr </a:t>
            </a:r>
            <a:r>
              <a:rPr lang="en-GB" sz="1400"/>
              <a:t>within </a:t>
            </a:r>
            <a:r>
              <a:rPr lang="en-GB" sz="1400" smtClean="0"/>
              <a:t>March </a:t>
            </a:r>
            <a:r>
              <a:rPr lang="en-GB" sz="1400" smtClean="0"/>
              <a:t>15</a:t>
            </a:r>
            <a:r>
              <a:rPr lang="en-GB" sz="1400" baseline="30000" smtClean="0"/>
              <a:t>th</a:t>
            </a:r>
            <a:r>
              <a:rPr lang="en-GB" sz="1400" smtClean="0"/>
              <a:t> </a:t>
            </a:r>
            <a:r>
              <a:rPr lang="en-GB" sz="1400" smtClean="0"/>
              <a:t>2019</a:t>
            </a:r>
            <a:r>
              <a:rPr lang="en-GB" sz="1400" dirty="0"/>
              <a:t>)  </a:t>
            </a:r>
            <a:endParaRPr lang="fr-FR" sz="1400" dirty="0"/>
          </a:p>
        </p:txBody>
      </p:sp>
      <p:sp>
        <p:nvSpPr>
          <p:cNvPr id="3" name="Rectangle 2"/>
          <p:cNvSpPr/>
          <p:nvPr/>
        </p:nvSpPr>
        <p:spPr>
          <a:xfrm>
            <a:off x="1633395" y="1897667"/>
            <a:ext cx="5791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8A3E"/>
                </a:solidFill>
              </a:rPr>
              <a:t>ECOLE CENTRALE GROUP – </a:t>
            </a:r>
            <a:r>
              <a:rPr lang="en-GB" b="1">
                <a:solidFill>
                  <a:srgbClr val="008A3E"/>
                </a:solidFill>
              </a:rPr>
              <a:t>CAREER FAIR</a:t>
            </a:r>
            <a:endParaRPr lang="en-GB" b="1" dirty="0">
              <a:solidFill>
                <a:srgbClr val="008A3E"/>
              </a:solidFill>
            </a:endParaRPr>
          </a:p>
          <a:p>
            <a:pPr algn="ctr"/>
            <a:r>
              <a:rPr lang="en-GB" b="1" dirty="0">
                <a:solidFill>
                  <a:srgbClr val="008A3E"/>
                </a:solidFill>
              </a:rPr>
              <a:t>Hotel Pullman </a:t>
            </a:r>
            <a:r>
              <a:rPr lang="pt-BR" b="1" dirty="0">
                <a:solidFill>
                  <a:srgbClr val="008A3E"/>
                </a:solidFill>
              </a:rPr>
              <a:t>Ibirapuera</a:t>
            </a:r>
            <a:r>
              <a:rPr lang="en-GB" b="1" dirty="0">
                <a:solidFill>
                  <a:srgbClr val="008A3E"/>
                </a:solidFill>
              </a:rPr>
              <a:t>, </a:t>
            </a:r>
            <a:r>
              <a:rPr lang="en-US" b="1" dirty="0">
                <a:solidFill>
                  <a:srgbClr val="008A3E"/>
                </a:solidFill>
              </a:rPr>
              <a:t>São</a:t>
            </a:r>
            <a:r>
              <a:rPr lang="en-GB" b="1" dirty="0">
                <a:solidFill>
                  <a:srgbClr val="008A3E"/>
                </a:solidFill>
              </a:rPr>
              <a:t> Paulo, April 6</a:t>
            </a:r>
            <a:r>
              <a:rPr lang="en-GB" b="1" baseline="30000" dirty="0">
                <a:solidFill>
                  <a:srgbClr val="008A3E"/>
                </a:solidFill>
              </a:rPr>
              <a:t>th</a:t>
            </a:r>
            <a:r>
              <a:rPr lang="en-GB" b="1" dirty="0">
                <a:solidFill>
                  <a:srgbClr val="008A3E"/>
                </a:solidFill>
              </a:rPr>
              <a:t> 2019, 1 pm </a:t>
            </a:r>
            <a:endParaRPr lang="fr-FR" dirty="0">
              <a:solidFill>
                <a:srgbClr val="008A3E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711C0D7-8F45-416B-95BF-91DE4BE5EA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24" y="38923"/>
            <a:ext cx="7921752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95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41</Words>
  <Application>Microsoft Office PowerPoint</Application>
  <PresentationFormat>Affichage à l'écran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MAZURAT</dc:creator>
  <cp:lastModifiedBy>Cécile Loubet</cp:lastModifiedBy>
  <cp:revision>42</cp:revision>
  <cp:lastPrinted>2016-12-09T10:41:17Z</cp:lastPrinted>
  <dcterms:created xsi:type="dcterms:W3CDTF">2015-02-03T13:29:27Z</dcterms:created>
  <dcterms:modified xsi:type="dcterms:W3CDTF">2019-02-28T14:19:51Z</dcterms:modified>
</cp:coreProperties>
</file>